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  <p:sldId id="266" r:id="rId4"/>
    <p:sldId id="271" r:id="rId5"/>
    <p:sldId id="267" r:id="rId6"/>
    <p:sldId id="272" r:id="rId7"/>
    <p:sldId id="274" r:id="rId8"/>
    <p:sldId id="261" r:id="rId9"/>
    <p:sldId id="264" r:id="rId10"/>
    <p:sldId id="257" r:id="rId11"/>
    <p:sldId id="260" r:id="rId12"/>
    <p:sldId id="290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7" r:id="rId24"/>
    <p:sldId id="289" r:id="rId25"/>
    <p:sldId id="285" r:id="rId26"/>
    <p:sldId id="286" r:id="rId27"/>
    <p:sldId id="291" r:id="rId28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12927"/>
            <a:ext cx="46283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7" y="1812927"/>
            <a:ext cx="46283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5" y="1387058"/>
            <a:ext cx="4397271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397272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6021539" y="994388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232256" y="1601512"/>
            <a:ext cx="4572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92833" y="4042576"/>
            <a:ext cx="2325260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94185" y="1095311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504973" y="282934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94183" y="5729135"/>
            <a:ext cx="2545645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62281" y="-61709"/>
            <a:ext cx="1932143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232151" y="-161623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1" y="660739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9996709" y="-61709"/>
            <a:ext cx="2259289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8156670" y="-61708"/>
            <a:ext cx="2545645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9992605" y="1095309"/>
            <a:ext cx="2263392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10742232" y="5140347"/>
            <a:ext cx="1516259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8882282" y="4362913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92833" y="4948766"/>
            <a:ext cx="1805147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944629" y="4790337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8156671" y="783989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8612071" y="5140347"/>
            <a:ext cx="2545644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11197605" y="597861"/>
            <a:ext cx="1058392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8466800" y="206512"/>
            <a:ext cx="1388368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9162837" y="1450645"/>
            <a:ext cx="1624337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9625424" y="2049927"/>
            <a:ext cx="1388368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10332555" y="2661634"/>
            <a:ext cx="961744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913405" y="-100976"/>
            <a:ext cx="1591568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2003518" y="-100976"/>
            <a:ext cx="1372037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92831" y="-100976"/>
            <a:ext cx="787017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69910" y="4321784"/>
            <a:ext cx="1862516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722842" y="6489966"/>
            <a:ext cx="148791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8170666" y="6408840"/>
            <a:ext cx="164935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10103540" y="6408842"/>
            <a:ext cx="1615211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4764" y="4941986"/>
            <a:ext cx="814973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92833" y="6172569"/>
            <a:ext cx="1037463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92833" y="5158575"/>
            <a:ext cx="751365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34344" y="482386"/>
            <a:ext cx="797888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632278" y="836794"/>
            <a:ext cx="1214423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425632" y="1452261"/>
            <a:ext cx="1030657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95010" y="1886983"/>
            <a:ext cx="813821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206235" y="1919682"/>
            <a:ext cx="695685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9736689" y="-61709"/>
            <a:ext cx="1214424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11624165" y="-61709"/>
            <a:ext cx="631832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10330985" y="282934"/>
            <a:ext cx="1504695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11886291" y="749603"/>
            <a:ext cx="369707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10121161" y="728498"/>
            <a:ext cx="1292979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9960055" y="1326476"/>
            <a:ext cx="81092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10173255" y="5611428"/>
            <a:ext cx="984460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9297177" y="5242255"/>
            <a:ext cx="984460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9992606" y="4928167"/>
            <a:ext cx="984460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10972045" y="5666511"/>
            <a:ext cx="807512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10770976" y="4097843"/>
            <a:ext cx="738065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11215756" y="5057879"/>
            <a:ext cx="738065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11584787" y="4790335"/>
            <a:ext cx="671211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AA196-D459-4F04-BD3F-3571517FA1EB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264A3-54D6-478B-85C2-C100ED18B7FE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10896" y="5454223"/>
            <a:ext cx="2545645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11427926" y="3382942"/>
            <a:ext cx="408413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11197606" y="3536097"/>
            <a:ext cx="408413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11477878" y="3688497"/>
            <a:ext cx="408413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206235" y="2698929"/>
            <a:ext cx="623503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32278" y="3166555"/>
            <a:ext cx="611693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360345" y="3382943"/>
            <a:ext cx="469393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115467" y="2581479"/>
            <a:ext cx="181392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8230832" y="2395417"/>
            <a:ext cx="1624337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" y="106160"/>
            <a:ext cx="11998819" cy="65937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568" y="330941"/>
            <a:ext cx="10936266" cy="57225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Государственное бюджетное учреждение здравоохранения Республики Коми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«Республиканский медицинский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информационно – аналитический центр»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1989 год – 2019 год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30 лет с надеждой на перспективное будущее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477" y="815365"/>
            <a:ext cx="3952679" cy="1185861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Профсоюз</a:t>
            </a:r>
            <a:b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68" y="457200"/>
            <a:ext cx="5586609" cy="5411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969" y="1631950"/>
            <a:ext cx="4172487" cy="4229099"/>
          </a:xfrm>
        </p:spPr>
        <p:txBody>
          <a:bodyPr>
            <a:normAutofit/>
          </a:bodyPr>
          <a:lstStyle/>
          <a:p>
            <a:pPr algn="ctr"/>
            <a:endParaRPr lang="ru-RU" sz="1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ГБУЗ РК «Республиканский медицинский информационно- аналитический центр» существует первичная профсоюзная организация по защите трудовых, социально – экономических прав и законных интересов работников учреждения.</a:t>
            </a:r>
          </a:p>
          <a:p>
            <a:pPr algn="ctr"/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Возглавляет профсоюзную организацию Коплевская Нина Васильевна. 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085023" cy="16002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 – центр</a:t>
            </a:r>
            <a:br>
              <a:rPr lang="ru-RU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553227"/>
            <a:ext cx="5750169" cy="431576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С 1 февраля 2019 года на базе ГБУЗ РК «Республиканский медицинский информационно-аналитический центр» организован Контакт – центр по вопросам удаленной записи граждан на прием к врачу. </a:t>
            </a:r>
          </a:p>
          <a:p>
            <a:pPr algn="just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Целью деятельности Контакт – центра является снижение временных затрат граждан на получение медицинской помощи независимо от места их проживания за счет повышения доступности информации о порядке оказания медицинских услуг посредством телефонного обслуживания и интернет – технологий, повышения удовлетворенности  качеством услуг, предоставляемых населению в области здравоохранения, предоставления необходимой справочной информации об оказываемых медицинских услугах и работе </a:t>
            </a:r>
            <a:r>
              <a:rPr lang="ru-RU" sz="1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профилактических учреждений.</a:t>
            </a:r>
          </a:p>
          <a:p>
            <a:pPr algn="just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Контакт – центра Пастухов Павел Алексеевич.</a:t>
            </a: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11146"/>
          <a:stretch>
            <a:fillRect/>
          </a:stretch>
        </p:blipFill>
        <p:spPr>
          <a:xfrm>
            <a:off x="6651625" y="876823"/>
            <a:ext cx="4703763" cy="49842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72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26" y="910127"/>
            <a:ext cx="3932237" cy="24613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90-е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молоды мы были…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41" y="426993"/>
            <a:ext cx="6084520" cy="6019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8531" y="3773611"/>
            <a:ext cx="3932237" cy="2787585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relaxedInset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1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архива учреждения.</a:t>
            </a:r>
            <a:endParaRPr lang="ru-RU" sz="1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132" y="350410"/>
            <a:ext cx="9497440" cy="92447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0" y="1809750"/>
            <a:ext cx="2863382" cy="4051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40" y="1809750"/>
            <a:ext cx="2863382" cy="4051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4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7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 1 место в конкурсе коллективных договоров организаций, расположенных на территории Республики Коми (по итогам 2017 года)</a:t>
            </a:r>
            <a:endParaRPr lang="ru-RU" sz="2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294117"/>
            <a:ext cx="4627563" cy="3082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8" y="1490597"/>
            <a:ext cx="3697797" cy="4686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5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585" y="543841"/>
            <a:ext cx="9497440" cy="924475"/>
          </a:xfrm>
        </p:spPr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коллектива: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: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В 2006 году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8" y="2058194"/>
            <a:ext cx="5181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76" y="2057293"/>
            <a:ext cx="5205192" cy="3903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10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72384" y="424947"/>
            <a:ext cx="10515600" cy="47411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2006 году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4" y="1340285"/>
            <a:ext cx="5181600" cy="4604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52" y="1340285"/>
            <a:ext cx="5181600" cy="4604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26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383" y="211302"/>
            <a:ext cx="10515600" cy="90000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21" y="1265238"/>
            <a:ext cx="4607957" cy="4911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265131"/>
            <a:ext cx="5468421" cy="4911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55032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383" y="288212"/>
            <a:ext cx="10515600" cy="76221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3" y="1632247"/>
            <a:ext cx="5377662" cy="4102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79" y="1620927"/>
            <a:ext cx="5905495" cy="4114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6489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383" y="194210"/>
            <a:ext cx="10515600" cy="95010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году: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6" y="1521151"/>
            <a:ext cx="5544170" cy="4655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61" y="1512607"/>
            <a:ext cx="5814499" cy="46729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03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418" y="346104"/>
            <a:ext cx="4533878" cy="6701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учреждении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55" y="681175"/>
            <a:ext cx="5899650" cy="4922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4818" y="1315350"/>
            <a:ext cx="5035463" cy="474164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1989 года приказом Министерства здравоохранения Коми АССР было создано подведомственное Министерству Республиканское бюро медицинской статистики (РБМС).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деятельности учреждения руководителями были: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 – 1991 годы – Тертерян Галина Михайловна;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1991- 1994 годы – Иваненко Николай Геннадиевич;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– 1995 годы - Барский Александр Михайлович;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 – 1996 годы – Белых Валентина Владимировна;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1996 – 1998 годы – Антонова Надежда Ивановна;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 – 1999 годы – Ипанов Александр Васильевич;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 – 2006 годы – Бабенко Леонид Георгиевич;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2006 - 2007 годы – Овечкин Алексей Олегович;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– по настоящее время Иваненко Николай Геннадиевич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Основными задачами РБМС являлось: сбор и обработка статистической информации по отрасли здравоохранения.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384" y="254029"/>
            <a:ext cx="10515600" cy="82484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году: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5" y="1728591"/>
            <a:ext cx="5181600" cy="4448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91" y="1720047"/>
            <a:ext cx="5351745" cy="4448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887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713" y="335553"/>
            <a:ext cx="10515600" cy="20793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«Речная лента – 2017»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Речная лента» – это акция по уборке от мусора берегов водных объектов, которые традиционно являются местом массового отдыха. </a:t>
            </a: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1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– повышение экологической культуры населения.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1" y="2855325"/>
            <a:ext cx="6674558" cy="31410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26" y="2566430"/>
            <a:ext cx="3828011" cy="3786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76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372" y="351692"/>
            <a:ext cx="4959763" cy="1600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 в рамках Года Добрых дел 2017 года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189973"/>
            <a:ext cx="4941888" cy="4087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9086" y="2057400"/>
            <a:ext cx="5385830" cy="3892463"/>
          </a:xfrm>
        </p:spPr>
        <p:txBody>
          <a:bodyPr>
            <a:normAutofit fontScale="92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ГБУЗ РК "РМИАЦ" принял участие в акции для работников учреждения "Собери ребенка в школу», а также  в акции «Буккросинг» в рамках Года </a:t>
            </a:r>
            <a:r>
              <a:rPr lang="ru-R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Добрых дел</a:t>
            </a:r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Усилиями сотрудников учреждения были собраны </a:t>
            </a:r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</a:t>
            </a:r>
            <a:r>
              <a:rPr lang="ru-R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и взрослой художественной литературы. Детские книги </a:t>
            </a:r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переданы в ГБУЗ РК «Республиканский противотуберкулезный диспансер», а взрослая художественная литература передана в здание железнодорожного вокзала г. Сыктывкар для пополнения библиотеки «Книга в дорогу».</a:t>
            </a:r>
          </a:p>
          <a:p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91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426" y="385580"/>
            <a:ext cx="9497440" cy="92447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марта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" y="1862983"/>
            <a:ext cx="5430487" cy="40728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83" y="1862983"/>
            <a:ext cx="5441881" cy="4081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49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9" y="1786070"/>
            <a:ext cx="5544431" cy="4158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29" y="1786069"/>
            <a:ext cx="5544430" cy="4158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1047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50" y="254977"/>
            <a:ext cx="3932237" cy="123176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– 2019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создания, становления, реформирования</a:t>
            </a:r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развития.</a:t>
            </a:r>
            <a:endParaRPr lang="ru-RU" sz="24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93" y="457200"/>
            <a:ext cx="6814550" cy="6081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5123" y="1820129"/>
            <a:ext cx="4119619" cy="42964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7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30 лет для учреждения, это не такая уж и большая дата. Это только начало пути. С тем багажом знаний и опыта, которые мы приобрели за эти 30 лет мы с надеждой смотрим в наше далекое будущее и с уверенностью можем сказать, что впереди нас ждет только успех и удача во всех начинаниях, а в прошлом останутся все трудности и проблемы с которыми нам пришлось столкнуться. </a:t>
            </a:r>
          </a:p>
          <a:p>
            <a:pPr algn="ctr"/>
            <a:r>
              <a:rPr lang="ru-RU" sz="17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желаем нашему учреждению </a:t>
            </a:r>
            <a:r>
              <a:rPr lang="ru-RU" sz="17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дальнейшего процветания и стабильности, а </a:t>
            </a:r>
            <a:r>
              <a:rPr lang="ru-RU" sz="17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коллегам </a:t>
            </a:r>
            <a:r>
              <a:rPr lang="ru-RU" sz="17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доброго </a:t>
            </a:r>
            <a:r>
              <a:rPr lang="ru-RU" sz="17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</a:t>
            </a:r>
            <a:r>
              <a:rPr lang="ru-RU" sz="17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 и упорства в работе на благо </a:t>
            </a:r>
            <a:r>
              <a:rPr lang="ru-RU" sz="17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 РК «РМИАЦ».</a:t>
            </a:r>
            <a:endParaRPr lang="ru-RU" sz="17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9" y="175846"/>
            <a:ext cx="11458835" cy="636601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11402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211" y="2288054"/>
            <a:ext cx="9887484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6600" b="1" i="1" dirty="0" smtClean="0">
                <a:ln w="10541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600" b="1" i="1" dirty="0">
              <a:ln w="10541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806" y="457441"/>
            <a:ext cx="10709754" cy="5683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 января 1994 года РБМС переименовано в Республиканский информационно-аналитический медицинский центр», под таким названием учреждение проработало до 28 мая 1996 года;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мая 1996 года Республиканский информационно-аналитический центр переименован в Государственное учреждение «Республиканское бюро медицинской статистики»;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2002 году в процессе реорганизации ГУЗ «РБМС» переименовано в Государственное учреждение Республики Коми «Республиканский медицинский информационно-аналитический центр» (ГУ РК «РМИАЦ»). Утверждена новая структура управления статистики;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июня 2011 года Постановлением Правительства Республики Коми № 271 «О переименовании некоторых государственных учреждений Республики Коми в сфере здравоохранения» ГУ РК «РМИАЦ» переименовано в Государственное бюджетное учреждение здравоохранения Республики Коми «Республиканский медицинский информационно-аналитический центр» (ГБУЗ РК «РМИАЦ»);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 октября 2014 года Постановлением Правительства Республики Коми №406 "О переименовании государственного бюджетного учреждения здравоохранения Республики Коми "Республиканский медицинский информационно-аналитический центр" переименовано в государственное бюджетное учреждение здравоохранения Республики Коми "Республиканское бюро медицинской статистики" (ГБУЗ РК "РБМС");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 июня 2017 года Постановлением Правительства Республики Коми №292 «О переименовании государственного бюджетного учреждения здравоохранения «Республиканское бюро медицинской статистики» учреждение переименовано в Государственное бюджетное учреждение здравоохранения Республики Коми «Республиканский медицинский информационно-аналитический центр» (ГБУЗ РК «РМИАЦ»);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04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92" y="70339"/>
            <a:ext cx="10515600" cy="78251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учреждения: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2607" y="1107467"/>
            <a:ext cx="104842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	Формирование и сопровождение государственной и отраслевой статистической отчетности Республики Коми;</a:t>
            </a:r>
          </a:p>
          <a:p>
            <a:r>
              <a:rPr lang="ru-RU" dirty="0"/>
              <a:t>	Представление Министерству здравоохранения Российской Федерации сводных государственных и отраслевых медицинских статистических отчетов в соответствии с установленным порядком;</a:t>
            </a:r>
          </a:p>
          <a:p>
            <a:r>
              <a:rPr lang="ru-RU" dirty="0"/>
              <a:t>	Сбор, обработка, хранение и анализ медико-статистической информации о состоянии здоровья населения и системы здравоохранения в Республике Коми;</a:t>
            </a:r>
          </a:p>
          <a:p>
            <a:r>
              <a:rPr lang="ru-RU" dirty="0"/>
              <a:t>	Формирование сборников статистических показателей, характеризующих состояние здоровья населения и отрасли здравоохранения Республики Коми;</a:t>
            </a:r>
          </a:p>
          <a:p>
            <a:r>
              <a:rPr lang="ru-RU" dirty="0"/>
              <a:t>	Формирование прогнозных показателей на основании медико-статистической информации в целях оптимизации процесса принятия управленческих решений органами управления здравоохранением Республики Коми;</a:t>
            </a:r>
          </a:p>
          <a:p>
            <a:r>
              <a:rPr lang="ru-RU" dirty="0"/>
              <a:t>	Координация деятельности службы медицинской статистики Республики Коми и медицинского статистического обеспечения органов управления здравоохранением;</a:t>
            </a:r>
          </a:p>
          <a:p>
            <a:r>
              <a:rPr lang="ru-RU" dirty="0"/>
              <a:t>	Обеспечение достоверности обработки первичных сведений при формировании учетной и отчетной медицинской документации;</a:t>
            </a:r>
          </a:p>
        </p:txBody>
      </p:sp>
    </p:spTree>
    <p:extLst>
      <p:ext uri="{BB962C8B-B14F-4D97-AF65-F5344CB8AC3E}">
        <p14:creationId xmlns:p14="http://schemas.microsoft.com/office/powerpoint/2010/main" val="3186238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3985" y="400833"/>
            <a:ext cx="1099785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	Внедрение новых технологий сбора и обработки медико-статистической информации в медицинских организациях Республики Коми;</a:t>
            </a:r>
          </a:p>
          <a:p>
            <a:r>
              <a:rPr lang="ru-RU" dirty="0"/>
              <a:t>	Создание и поддержание единого набора региональных классификаторов системы мониторинга здоровья населения;</a:t>
            </a:r>
          </a:p>
          <a:p>
            <a:r>
              <a:rPr lang="ru-RU" dirty="0"/>
              <a:t>	Анализ, систематизация и оптимизация информационных потоков в системе здравоохранения Республики Коми;</a:t>
            </a:r>
          </a:p>
          <a:p>
            <a:r>
              <a:rPr lang="ru-RU" dirty="0"/>
              <a:t>	Координация внутри- и межведомственного взаимодействия по вопросам развития информатизации здравоохранения Республики Коми;</a:t>
            </a:r>
          </a:p>
          <a:p>
            <a:r>
              <a:rPr lang="ru-RU" dirty="0"/>
              <a:t>	Представление необходимой информации в области медицинской статистики и информатизации здравоохранения по запросам органов исполнительной власти Республики Коми;</a:t>
            </a:r>
          </a:p>
          <a:p>
            <a:r>
              <a:rPr lang="ru-RU" dirty="0"/>
              <a:t>	Обеспечение информационной поддержки Министерства здравоохранения Республики Коми, медицинских организаций Республики Коми по вопросам информационных технологий и медицинской статистики;</a:t>
            </a:r>
          </a:p>
          <a:p>
            <a:r>
              <a:rPr lang="ru-RU" dirty="0"/>
              <a:t>	Развитие и методическое сопровождение работы регионального сегмента Единой государственной системы в сфере здравоохранения;</a:t>
            </a:r>
          </a:p>
          <a:p>
            <a:r>
              <a:rPr lang="ru-RU" dirty="0"/>
              <a:t>	Организация процессов создания, формирования, администрирования, ведения и использования баз данных и информационных ресурсов регионального уровня, а также обеспечение возможности доступа к ним для медицинских организаций и Министерства здравоохранения Республики Коми;</a:t>
            </a:r>
          </a:p>
          <a:p>
            <a:r>
              <a:rPr lang="ru-RU" dirty="0"/>
              <a:t>	Участие в мероприятиях по повышению квалификации медицинских работников по вопросам медицинской статистики (лекции, семинары, тренинги);</a:t>
            </a:r>
          </a:p>
        </p:txBody>
      </p:sp>
    </p:spTree>
    <p:extLst>
      <p:ext uri="{BB962C8B-B14F-4D97-AF65-F5344CB8AC3E}">
        <p14:creationId xmlns:p14="http://schemas.microsoft.com/office/powerpoint/2010/main" val="857669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8411" y="764088"/>
            <a:ext cx="101836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	Администрирование проектной деятельности Министерства здравоохранения Республики Коми в рамках переданных полномочий;</a:t>
            </a:r>
          </a:p>
          <a:p>
            <a:r>
              <a:rPr lang="ru-RU" dirty="0"/>
              <a:t>	Осуществление управления проектами Министерства здравоохранения Республики Коми по направлению информатизации в здравоохранении;</a:t>
            </a:r>
          </a:p>
          <a:p>
            <a:r>
              <a:rPr lang="ru-RU" dirty="0"/>
              <a:t>	Реализует межведомственные Соглашения Министерства здравоохранения Республики Коми в рамках переданных полномочий и по вопросам, входящим в компетенцию;</a:t>
            </a:r>
          </a:p>
          <a:p>
            <a:r>
              <a:rPr lang="ru-RU" dirty="0"/>
              <a:t>	Осуществляет деятельность Учредителя по ведению региональных сегментов федеральных регистров в рамках переданных полномочий;</a:t>
            </a:r>
          </a:p>
          <a:p>
            <a:r>
              <a:rPr lang="ru-RU" dirty="0"/>
              <a:t>	По распоряжению Министерства здравоохранения Республики Коми осуществляет деятельность в составе различных Комиссий;</a:t>
            </a:r>
          </a:p>
          <a:p>
            <a:r>
              <a:rPr lang="ru-RU" dirty="0"/>
              <a:t>	Разработка и подготовка предложений в адрес Учредителя по оптимизации деятельности медицинских организаций Республики Коми в сфере медицинской статистики, информатизации здравоохранения;</a:t>
            </a:r>
          </a:p>
          <a:p>
            <a:r>
              <a:rPr lang="ru-RU" dirty="0"/>
              <a:t>	Контроль за исполнением мероприятий по информатизации здравоохранения Республики Коми, в том числе за реализацией проекта «Региональная информационно-аналитическая медицинская система здравоохранения Республики Коми», проекта «Телемедицина», включая мониторинг всех разделов информатизации;</a:t>
            </a:r>
          </a:p>
          <a:p>
            <a:r>
              <a:rPr lang="ru-RU" dirty="0"/>
              <a:t>	Осуществляет иные функции в пределах своей компетенции в соответствии с законодательством.</a:t>
            </a:r>
          </a:p>
        </p:txBody>
      </p:sp>
    </p:spTree>
    <p:extLst>
      <p:ext uri="{BB962C8B-B14F-4D97-AF65-F5344CB8AC3E}">
        <p14:creationId xmlns:p14="http://schemas.microsoft.com/office/powerpoint/2010/main" val="2725733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937" y="379934"/>
            <a:ext cx="10515600" cy="84557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учреждения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1559" y="1374163"/>
            <a:ext cx="10515600" cy="432348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         Сотрудники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учреждения - врачи, медицинские статистики, программисты, экономисты, которые анализируют информацию, поступающую от всех государственных лечебно-профилактических учреждений (стационаров, поликлиник, лабораторий, аптек и т.д.) Республики Коми.</a:t>
            </a:r>
          </a:p>
          <a:p>
            <a:pPr algn="l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. Административно-управленческий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 общеучрежденческий персонал;</a:t>
            </a:r>
          </a:p>
          <a:p>
            <a:pPr algn="l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2. Бухгалтерия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</a:p>
          <a:p>
            <a:pPr algn="l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. Отдел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кадров;</a:t>
            </a:r>
          </a:p>
          <a:p>
            <a:pPr algn="l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. Отдел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материально-технического снабжения;</a:t>
            </a:r>
          </a:p>
          <a:p>
            <a:pPr algn="l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5. Отдел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развития информационных технологий;</a:t>
            </a:r>
          </a:p>
          <a:p>
            <a:pPr algn="l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6. Отдел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медицинской статистики;</a:t>
            </a:r>
          </a:p>
          <a:p>
            <a:pPr algn="l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7. Отдел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проектного управления и организационно-методической работы;</a:t>
            </a:r>
          </a:p>
          <a:p>
            <a:pPr algn="l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8. Контакт-центр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по вопросам удаленной записи граждан на прием к врачу.</a:t>
            </a:r>
          </a:p>
          <a:p>
            <a:pPr algn="l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909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285" y="905608"/>
            <a:ext cx="3847171" cy="726341"/>
          </a:xfrm>
        </p:spPr>
        <p:txBody>
          <a:bodyPr/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968902"/>
            <a:ext cx="5705475" cy="4369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6985" y="2080357"/>
            <a:ext cx="3547533" cy="4229099"/>
          </a:xfrm>
        </p:spPr>
        <p:txBody>
          <a:bodyPr>
            <a:normAutofit/>
          </a:bodyPr>
          <a:lstStyle/>
          <a:p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17 апреля 2007 года</a:t>
            </a:r>
          </a:p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ГБУЗ РК «Республиканский информационно – аналитический центр»</a:t>
            </a:r>
          </a:p>
          <a:p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Иваненко Николай Геннадиевич</a:t>
            </a:r>
          </a:p>
          <a:p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385" y="169161"/>
            <a:ext cx="4666661" cy="17194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endParaRPr lang="ru-RU" sz="2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организационно -  методической работе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Сухорукова Елизавета Александровна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226627" y="2050990"/>
            <a:ext cx="5463795" cy="4314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033331" y="1942092"/>
            <a:ext cx="5544247" cy="4465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6110654" y="278243"/>
            <a:ext cx="4457700" cy="146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информатизации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Красавин Андрей Александрович</a:t>
            </a: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823</TotalTime>
  <Words>857</Words>
  <Application>Microsoft Office PowerPoint</Application>
  <PresentationFormat>Широкоэкранный</PresentationFormat>
  <Paragraphs>93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Courier New</vt:lpstr>
      <vt:lpstr>Times New Roman</vt:lpstr>
      <vt:lpstr>Trebuchet MS</vt:lpstr>
      <vt:lpstr>Verdana</vt:lpstr>
      <vt:lpstr>Wingdings</vt:lpstr>
      <vt:lpstr>Wingdings 2</vt:lpstr>
      <vt:lpstr>Summer</vt:lpstr>
      <vt:lpstr>Государственное бюджетное учреждение здравоохранения Республики Коми «Республиканский медицинский  информационно – аналитический центр»  1989 год – 2019 год  30 лет с надеждой на перспективное будущее</vt:lpstr>
      <vt:lpstr>Об учреждении</vt:lpstr>
      <vt:lpstr>Презентация PowerPoint</vt:lpstr>
      <vt:lpstr>Функции учреждения:</vt:lpstr>
      <vt:lpstr>Презентация PowerPoint</vt:lpstr>
      <vt:lpstr>Презентация PowerPoint</vt:lpstr>
      <vt:lpstr>Структура учреждения</vt:lpstr>
      <vt:lpstr>Руководство</vt:lpstr>
      <vt:lpstr>Презентация PowerPoint</vt:lpstr>
      <vt:lpstr>Профсоюз </vt:lpstr>
      <vt:lpstr>Контакт – центр </vt:lpstr>
      <vt:lpstr>90-е Как молоды мы были…</vt:lpstr>
      <vt:lpstr>Наши достижения</vt:lpstr>
      <vt:lpstr>2018 год 1 место в конкурсе коллективных договоров организаций, расположенных на территории Республики Коми (по итогам 2017 года)</vt:lpstr>
      <vt:lpstr>Жизнь коллектива: Субботники :     В 2006 году</vt:lpstr>
      <vt:lpstr>В 2006 году</vt:lpstr>
      <vt:lpstr>В 2015 году</vt:lpstr>
      <vt:lpstr>В 2015 году</vt:lpstr>
      <vt:lpstr>В 2016 году:</vt:lpstr>
      <vt:lpstr>В 2016 году:</vt:lpstr>
      <vt:lpstr>Республиканская экологическая акция «Речная лента – 2017»  «Речная лента» – это акция по уборке от мусора берегов водных объектов, которые традиционно являются местом массового отдыха. Её основная задача – повышение экологической культуры населения. </vt:lpstr>
      <vt:lpstr>Участие в акциях в рамках Года Добрых дел 2017 года </vt:lpstr>
      <vt:lpstr>8 марта</vt:lpstr>
      <vt:lpstr>Презентация PowerPoint</vt:lpstr>
      <vt:lpstr>1989 – 2019  годы создания, становления, реформирования и развития.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</cp:revision>
  <cp:lastPrinted>2019-02-21T12:17:22Z</cp:lastPrinted>
  <dcterms:created xsi:type="dcterms:W3CDTF">2019-02-19T11:29:56Z</dcterms:created>
  <dcterms:modified xsi:type="dcterms:W3CDTF">2019-02-22T10:48:58Z</dcterms:modified>
</cp:coreProperties>
</file>