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3" r:id="rId3"/>
    <p:sldId id="256" r:id="rId4"/>
    <p:sldId id="257" r:id="rId5"/>
    <p:sldId id="259" r:id="rId6"/>
    <p:sldId id="260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9218E2-8842-49B3-9398-5D5A8C49C9E7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FEB04-52F1-44A0-80D4-C242B4C34D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553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574032" cy="393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0" r="34380" b="26073"/>
          <a:stretch/>
        </p:blipFill>
        <p:spPr bwMode="auto">
          <a:xfrm>
            <a:off x="1257375" y="836712"/>
            <a:ext cx="4608512" cy="205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 разбита на </a:t>
            </a:r>
            <a:r>
              <a:rPr lang="ru-RU" dirty="0" err="1" smtClean="0"/>
              <a:t>подрегистры</a:t>
            </a:r>
            <a:r>
              <a:rPr lang="ru-RU" dirty="0" smtClean="0"/>
              <a:t> (у нас 34 </a:t>
            </a:r>
            <a:r>
              <a:rPr lang="ru-RU" dirty="0" err="1" smtClean="0"/>
              <a:t>подрегистра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7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80772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9" y="20935"/>
            <a:ext cx="9262200" cy="60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971600" y="116632"/>
            <a:ext cx="1584176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-99392"/>
            <a:ext cx="1030410" cy="666936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normAutofit fontScale="70000" lnSpcReduction="20000"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Инструкция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1394207"/>
            <a:ext cx="17641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 стандартной установке инструкция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расположена там же откуда запускается программа: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C:\Program Files\POSAD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\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ManWin32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pdf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8750" b="11328"/>
          <a:stretch/>
        </p:blipFill>
        <p:spPr bwMode="auto">
          <a:xfrm>
            <a:off x="1331640" y="32049"/>
            <a:ext cx="726580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"/>
            <a:ext cx="1335087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6520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Страница 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Обязательно при выгрузке отчета для передачи запускать программу от имени администратора.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0863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842120" y="1772816"/>
            <a:ext cx="2593976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8671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70" y="692696"/>
            <a:ext cx="3810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115616" y="5301208"/>
            <a:ext cx="2593976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3212976"/>
            <a:ext cx="1512168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55046"/>
            <a:ext cx="4838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6444208" y="5982097"/>
            <a:ext cx="1359768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0" y="1896884"/>
            <a:ext cx="70024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при формировании копии выходит ошибка (бывает если предыдущее копировании закончилось некорректно)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4784" y="348477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Переходим в указанную папку (</a:t>
            </a:r>
            <a:r>
              <a:rPr lang="en-US" dirty="0" smtClean="0"/>
              <a:t>C:\Program Files\POSAD\Database\MSSQL$POSAD\Data</a:t>
            </a:r>
            <a:r>
              <a:rPr lang="ru-RU" dirty="0" smtClean="0"/>
              <a:t>) и удаляем файлы </a:t>
            </a:r>
            <a:r>
              <a:rPr lang="en-US" dirty="0" err="1" smtClean="0"/>
              <a:t>POSAD_Copy.mdf</a:t>
            </a:r>
            <a:r>
              <a:rPr lang="en-US" dirty="0" smtClean="0"/>
              <a:t>, </a:t>
            </a:r>
            <a:r>
              <a:rPr lang="en-US" dirty="0" err="1" smtClean="0"/>
              <a:t>POSAD_Copy_log.LDF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20" y="4869160"/>
            <a:ext cx="442237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296144" cy="18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76470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Запускаем Деловую почту </a:t>
            </a:r>
            <a:endParaRPr lang="ru-RU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7"/>
          <a:stretch/>
        </p:blipFill>
        <p:spPr bwMode="auto">
          <a:xfrm>
            <a:off x="478393" y="2420888"/>
            <a:ext cx="6459022" cy="235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4"/>
          <a:stretch/>
        </p:blipFill>
        <p:spPr bwMode="auto">
          <a:xfrm>
            <a:off x="1115616" y="3284984"/>
            <a:ext cx="480447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1700808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Формируем письмо на указанного абонента, прилагаем получившийся при выгрузке </a:t>
            </a:r>
            <a:r>
              <a:rPr lang="ru-RU" sz="2400" dirty="0" smtClean="0"/>
              <a:t>архив и отправляем.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29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92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2017-11-09T11:22:34Z</dcterms:created>
  <dcterms:modified xsi:type="dcterms:W3CDTF">2017-11-14T06:15:14Z</dcterms:modified>
</cp:coreProperties>
</file>